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72" r:id="rId7"/>
    <p:sldId id="262" r:id="rId8"/>
    <p:sldId id="273" r:id="rId9"/>
    <p:sldId id="275" r:id="rId10"/>
    <p:sldId id="274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04" y="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D987D5-1E9C-414D-8F41-67BB5FE7C899}" type="datetimeFigureOut">
              <a:rPr lang="it-IT" smtClean="0"/>
              <a:t>23/10/2017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BE145D-E1B0-484C-BF9F-D9A2D89F92D6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tangolo arrotondato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olo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0" name="Sottotitolo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9" name="Segnaposto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3B9BA7-2FD2-4B39-8F15-C12740E1CB2D}" type="datetime1">
              <a:rPr lang="it-IT" smtClean="0"/>
              <a:t>23/10/2017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formazione "Applicazioni per la didattica" ins. Piva Mariagrazia a.s. 2017/2018 I.C. "Via di Casalotti 259"</a:t>
            </a:r>
            <a:endParaRPr lang="it-IT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98076-EA44-4B43-80CC-FBB388DD78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39E5E4-32F1-4D87-8953-378DC246F6F7}" type="datetime1">
              <a:rPr lang="it-IT" smtClean="0"/>
              <a:t>23/10/2017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formazione "Applicazioni per la didattica" ins. Piva Mariagrazia a.s. 2017/2018 I.C. "Via di Casalotti 259"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98076-EA44-4B43-80CC-FBB388DD78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AF9D33-CE9B-452E-BD79-A0C2EA4423C6}" type="datetime1">
              <a:rPr lang="it-IT" smtClean="0"/>
              <a:t>23/10/2017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formazione "Applicazioni per la didattica" ins. Piva Mariagrazia a.s. 2017/2018 I.C. "Via di Casalotti 259"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98076-EA44-4B43-80CC-FBB388DD78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367D95-329E-4585-B852-4C0C4468DE7B}" type="datetime1">
              <a:rPr lang="it-IT" smtClean="0"/>
              <a:t>23/10/2017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formazione "Applicazioni per la didattica" ins. Piva Mariagrazia a.s. 2017/2018 I.C. "Via di Casalotti 259"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98076-EA44-4B43-80CC-FBB388DD78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arrotondato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tangolo arrotondato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0DCF85-5B07-4B07-9360-3B4563A848CB}" type="datetime1">
              <a:rPr lang="it-IT" smtClean="0"/>
              <a:t>23/10/2017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formazione "Applicazioni per la didattica" ins. Piva Mariagrazia a.s. 2017/2018 I.C. "Via di Casalotti 259"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98076-EA44-4B43-80CC-FBB388DD78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B8F26B-4FD8-4237-B15C-D45B23088A79}" type="datetime1">
              <a:rPr lang="it-IT" smtClean="0"/>
              <a:t>23/10/2017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formazione "Applicazioni per la didattica" ins. Piva Mariagrazia a.s. 2017/2018 I.C. "Via di Casalotti 259"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98076-EA44-4B43-80CC-FBB388DD78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D4B53C-DEC8-45CB-8FCA-D8305DC38E09}" type="datetime1">
              <a:rPr lang="it-IT" smtClean="0"/>
              <a:t>23/10/2017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formazione "Applicazioni per la didattica" ins. Piva Mariagrazia a.s. 2017/2018 I.C. "Via di Casalotti 259"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98076-EA44-4B43-80CC-FBB388DD78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51BEDB-061B-488E-BD42-7D918048FD1E}" type="datetime1">
              <a:rPr lang="it-IT" smtClean="0"/>
              <a:t>23/10/2017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formazione "Applicazioni per la didattica" ins. Piva Mariagrazia a.s. 2017/2018 I.C. "Via di Casalotti 259"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98076-EA44-4B43-80CC-FBB388DD78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AE11FC-1A1F-4B71-890C-AA1795A16336}" type="datetime1">
              <a:rPr lang="it-IT" smtClean="0"/>
              <a:t>23/10/2017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formazione "Applicazioni per la didattica" ins. Piva Mariagrazia a.s. 2017/2018 I.C. "Via di Casalotti 259"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98076-EA44-4B43-80CC-FBB388DD78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562116-4CE5-4401-92C0-73B99C4E1D6A}" type="datetime1">
              <a:rPr lang="it-IT" smtClean="0"/>
              <a:t>23/10/2017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formazione "Applicazioni per la didattica" ins. Piva Mariagrazia a.s. 2017/2018 I.C. "Via di Casalotti 259"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98076-EA44-4B43-80CC-FBB388DD78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rrotonda singolo angolo rettangolo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E05EED-F667-419B-B456-193EFE4F05B2}" type="datetime1">
              <a:rPr lang="it-IT" smtClean="0"/>
              <a:t>23/10/2017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formazione "Applicazioni per la didattica" ins. Piva Mariagrazia a.s. 2017/2018 I.C. "Via di Casalotti 259"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98076-EA44-4B43-80CC-FBB388DD78B3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tangolo arrotondato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Segnaposto titolo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6C1476F-43BB-4A78-8C74-826B4DC685E2}" type="datetime1">
              <a:rPr lang="it-IT" smtClean="0"/>
              <a:t>23/10/2017</a:t>
            </a:fld>
            <a:endParaRPr lang="it-IT"/>
          </a:p>
        </p:txBody>
      </p:sp>
      <p:sp>
        <p:nvSpPr>
          <p:cNvPr id="18" name="Segnaposto piè di pagina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r>
              <a:rPr lang="it-IT" smtClean="0"/>
              <a:t>corso di formazione "Applicazioni per la didattica" ins. Piva Mariagrazia a.s. 2017/2018 I.C. "Via di Casalotti 259"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5B98076-EA44-4B43-80CC-FBB388DD78B3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PADLET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67544" y="3933056"/>
            <a:ext cx="7772400" cy="914400"/>
          </a:xfrm>
        </p:spPr>
        <p:txBody>
          <a:bodyPr/>
          <a:lstStyle/>
          <a:p>
            <a:r>
              <a:rPr lang="it-IT" dirty="0" smtClean="0"/>
              <a:t>Tutorial per corso formazione “Applicazioni per la didattica” </a:t>
            </a:r>
            <a:r>
              <a:rPr lang="it-IT" dirty="0" err="1" smtClean="0"/>
              <a:t>a.s.</a:t>
            </a:r>
            <a:r>
              <a:rPr lang="it-IT" dirty="0" smtClean="0"/>
              <a:t> 2017/2018 tutor Piva </a:t>
            </a:r>
            <a:r>
              <a:rPr lang="it-IT" dirty="0" err="1" smtClean="0"/>
              <a:t>Mariagrazia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827584" y="6111875"/>
            <a:ext cx="7520744" cy="269453"/>
          </a:xfrm>
        </p:spPr>
        <p:txBody>
          <a:bodyPr/>
          <a:lstStyle/>
          <a:p>
            <a:r>
              <a:rPr lang="it-IT" dirty="0" smtClean="0"/>
              <a:t>corso di formazione "Applicazioni per la didattica" </a:t>
            </a:r>
            <a:r>
              <a:rPr lang="it-IT" dirty="0" err="1" smtClean="0"/>
              <a:t>ins</a:t>
            </a:r>
            <a:r>
              <a:rPr lang="it-IT" dirty="0" smtClean="0"/>
              <a:t>. Piva </a:t>
            </a:r>
            <a:r>
              <a:rPr lang="it-IT" dirty="0" err="1" smtClean="0"/>
              <a:t>Mariagrazia</a:t>
            </a:r>
            <a:r>
              <a:rPr lang="it-IT" dirty="0" smtClean="0"/>
              <a:t> </a:t>
            </a:r>
            <a:r>
              <a:rPr lang="it-IT" dirty="0" err="1" smtClean="0"/>
              <a:t>a.s.</a:t>
            </a:r>
            <a:r>
              <a:rPr lang="it-IT" dirty="0" smtClean="0"/>
              <a:t> 2017/2018 I.C. "Via di </a:t>
            </a:r>
            <a:r>
              <a:rPr lang="it-IT" dirty="0" err="1" smtClean="0"/>
              <a:t>Casalotti</a:t>
            </a:r>
            <a:r>
              <a:rPr lang="it-IT" dirty="0" smtClean="0"/>
              <a:t> 259"</a:t>
            </a:r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contenuto 8"/>
          <p:cNvSpPr>
            <a:spLocks noGrp="1"/>
          </p:cNvSpPr>
          <p:nvPr>
            <p:ph sz="half" idx="1"/>
          </p:nvPr>
        </p:nvSpPr>
        <p:spPr>
          <a:xfrm>
            <a:off x="457200" y="692697"/>
            <a:ext cx="7931224" cy="280831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1800" dirty="0" smtClean="0"/>
              <a:t>Una volta inseriti i contenuti, in alto a destra del post, </a:t>
            </a:r>
          </a:p>
          <a:p>
            <a:pPr>
              <a:buNone/>
            </a:pPr>
            <a:r>
              <a:rPr lang="it-IT" sz="1800" dirty="0" smtClean="0"/>
              <a:t>compariranno tre simboli: </a:t>
            </a:r>
          </a:p>
          <a:p>
            <a:pPr>
              <a:buNone/>
            </a:pPr>
            <a:r>
              <a:rPr lang="it-IT" sz="1800" dirty="0" smtClean="0"/>
              <a:t>1-una matita che consente di apportare </a:t>
            </a:r>
          </a:p>
          <a:p>
            <a:pPr>
              <a:buNone/>
            </a:pPr>
            <a:r>
              <a:rPr lang="it-IT" sz="1800" dirty="0" smtClean="0"/>
              <a:t>modifiche al post</a:t>
            </a:r>
          </a:p>
          <a:p>
            <a:pPr>
              <a:buNone/>
            </a:pPr>
            <a:r>
              <a:rPr lang="it-IT" sz="1800" dirty="0" smtClean="0"/>
              <a:t>2-  cestino, per eliminare il post</a:t>
            </a:r>
          </a:p>
          <a:p>
            <a:pPr>
              <a:buNone/>
            </a:pPr>
            <a:r>
              <a:rPr lang="it-IT" sz="1800" dirty="0" smtClean="0"/>
              <a:t>3- tre puntini per altre azioni</a:t>
            </a:r>
          </a:p>
          <a:p>
            <a:pPr>
              <a:buNone/>
            </a:pPr>
            <a:endParaRPr lang="it-IT" sz="1800" dirty="0"/>
          </a:p>
        </p:txBody>
      </p:sp>
      <p:pic>
        <p:nvPicPr>
          <p:cNvPr id="11" name="Segnaposto contenuto 10" descr="altro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7020272" y="980728"/>
            <a:ext cx="1440160" cy="2474484"/>
          </a:xfrm>
        </p:spPr>
      </p:pic>
      <p:sp>
        <p:nvSpPr>
          <p:cNvPr id="12" name="CasellaDiTesto 11"/>
          <p:cNvSpPr txBox="1"/>
          <p:nvPr/>
        </p:nvSpPr>
        <p:spPr>
          <a:xfrm>
            <a:off x="611560" y="3789040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Se vorrai rivedere o modificare qualche impostazione, clicca sulla rotella in alto a destra o sui puntini. Avrai a disposizione tutte le opzioni precedentemente presentate: potrai cambiare il formato, il titolo, copiare il </a:t>
            </a:r>
            <a:r>
              <a:rPr lang="it-IT" dirty="0" err="1" smtClean="0"/>
              <a:t>padlet</a:t>
            </a:r>
            <a:r>
              <a:rPr lang="it-IT" dirty="0" smtClean="0"/>
              <a:t>, condividere ecc. </a:t>
            </a:r>
            <a:endParaRPr lang="it-IT" dirty="0"/>
          </a:p>
        </p:txBody>
      </p:sp>
      <p:pic>
        <p:nvPicPr>
          <p:cNvPr id="13" name="Immagine 12" descr="modifi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39752" y="5085184"/>
            <a:ext cx="3168352" cy="762106"/>
          </a:xfrm>
          <a:prstGeom prst="rect">
            <a:avLst/>
          </a:prstGeom>
        </p:spPr>
      </p:pic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67544" y="6381328"/>
            <a:ext cx="7736768" cy="365125"/>
          </a:xfrm>
        </p:spPr>
        <p:txBody>
          <a:bodyPr/>
          <a:lstStyle/>
          <a:p>
            <a:r>
              <a:rPr lang="it-IT" dirty="0" smtClean="0"/>
              <a:t>corso di formazione "Applicazioni per la didattica" </a:t>
            </a:r>
            <a:r>
              <a:rPr lang="it-IT" dirty="0" err="1" smtClean="0"/>
              <a:t>ins</a:t>
            </a:r>
            <a:r>
              <a:rPr lang="it-IT" dirty="0" smtClean="0"/>
              <a:t>. Piva </a:t>
            </a:r>
            <a:r>
              <a:rPr lang="it-IT" dirty="0" err="1" smtClean="0"/>
              <a:t>Mariagrazia</a:t>
            </a:r>
            <a:r>
              <a:rPr lang="it-IT" dirty="0" smtClean="0"/>
              <a:t> </a:t>
            </a:r>
            <a:r>
              <a:rPr lang="it-IT" dirty="0" err="1" smtClean="0"/>
              <a:t>a.s.</a:t>
            </a:r>
            <a:r>
              <a:rPr lang="it-IT" dirty="0" smtClean="0"/>
              <a:t> 2017/2018 I.C. "Via di </a:t>
            </a:r>
            <a:r>
              <a:rPr lang="it-IT" dirty="0" err="1" smtClean="0"/>
              <a:t>Casalotti</a:t>
            </a:r>
            <a:r>
              <a:rPr lang="it-IT" dirty="0" smtClean="0"/>
              <a:t> 259"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t-IT" dirty="0" smtClean="0"/>
              <a:t>  </a:t>
            </a:r>
            <a:r>
              <a:rPr lang="it-IT" dirty="0" err="1" smtClean="0"/>
              <a:t>Padlet</a:t>
            </a:r>
            <a:r>
              <a:rPr lang="it-IT" dirty="0" smtClean="0"/>
              <a:t> </a:t>
            </a:r>
            <a:r>
              <a:rPr lang="it-IT" dirty="0"/>
              <a:t>è una Applicazione Web che consente di raccogliere </a:t>
            </a:r>
            <a:r>
              <a:rPr lang="it-IT" dirty="0" smtClean="0"/>
              <a:t>facilmente in un’unica pagina </a:t>
            </a:r>
            <a:r>
              <a:rPr lang="it-IT" dirty="0"/>
              <a:t>online, contenuti multimediali da pubblicare e condividere </a:t>
            </a:r>
            <a:r>
              <a:rPr lang="it-IT" dirty="0" smtClean="0"/>
              <a:t>.</a:t>
            </a:r>
          </a:p>
          <a:p>
            <a:pPr>
              <a:buNone/>
            </a:pPr>
            <a:r>
              <a:rPr lang="it-IT" dirty="0" smtClean="0"/>
              <a:t>E</a:t>
            </a:r>
            <a:r>
              <a:rPr lang="it-IT" dirty="0"/>
              <a:t>’ una vera e </a:t>
            </a:r>
            <a:r>
              <a:rPr lang="it-IT" dirty="0" smtClean="0"/>
              <a:t>propria“bacheca </a:t>
            </a:r>
            <a:r>
              <a:rPr lang="it-IT" dirty="0"/>
              <a:t>virtuale” sulla quale possiamo caricare e posizionare dove vogliamo </a:t>
            </a:r>
            <a:r>
              <a:rPr lang="it-IT" dirty="0" smtClean="0"/>
              <a:t>qualsiasi tipo </a:t>
            </a:r>
            <a:r>
              <a:rPr lang="it-IT" dirty="0"/>
              <a:t>di file: immagini, pdf, </a:t>
            </a:r>
            <a:r>
              <a:rPr lang="it-IT" dirty="0" smtClean="0"/>
              <a:t>video o </a:t>
            </a:r>
            <a:r>
              <a:rPr lang="it-IT" dirty="0" err="1"/>
              <a:t>links</a:t>
            </a:r>
            <a:r>
              <a:rPr lang="it-IT" dirty="0"/>
              <a:t> per </a:t>
            </a:r>
            <a:r>
              <a:rPr lang="it-IT" dirty="0" smtClean="0"/>
              <a:t>accedere a </a:t>
            </a:r>
            <a:r>
              <a:rPr lang="it-IT" dirty="0"/>
              <a:t>siti o ad altri servizi online </a:t>
            </a:r>
            <a:r>
              <a:rPr lang="it-IT" dirty="0" smtClean="0"/>
              <a:t>condivisibili. </a:t>
            </a:r>
          </a:p>
          <a:p>
            <a:pPr>
              <a:buNone/>
            </a:pPr>
            <a:r>
              <a:rPr lang="it-IT" dirty="0" smtClean="0"/>
              <a:t>Il </a:t>
            </a:r>
            <a:r>
              <a:rPr lang="it-IT" dirty="0"/>
              <a:t>primo </a:t>
            </a:r>
            <a:r>
              <a:rPr lang="it-IT" dirty="0" smtClean="0"/>
              <a:t>vantaggio è </a:t>
            </a:r>
            <a:r>
              <a:rPr lang="it-IT" dirty="0"/>
              <a:t>la facilità di utilizzo, perché con un semplice doppio click si apre la finestra </a:t>
            </a:r>
            <a:r>
              <a:rPr lang="it-IT" dirty="0" smtClean="0"/>
              <a:t>contestuale per </a:t>
            </a:r>
            <a:r>
              <a:rPr lang="it-IT" dirty="0"/>
              <a:t>procedere con l’inserimento del nostro post e dei rispettivi allegati (oppure si </a:t>
            </a:r>
            <a:r>
              <a:rPr lang="it-IT" dirty="0" smtClean="0"/>
              <a:t>può utilizzare </a:t>
            </a:r>
            <a:r>
              <a:rPr lang="it-IT" dirty="0"/>
              <a:t>la procedura di trascinamento del file , dal nostro PC alla “bacheca”). 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755576" y="6111875"/>
            <a:ext cx="7592752" cy="365125"/>
          </a:xfrm>
        </p:spPr>
        <p:txBody>
          <a:bodyPr/>
          <a:lstStyle/>
          <a:p>
            <a:r>
              <a:rPr lang="it-IT" dirty="0" smtClean="0"/>
              <a:t>corso di formazione "Applicazioni per la didattica" </a:t>
            </a:r>
            <a:r>
              <a:rPr lang="it-IT" dirty="0" err="1" smtClean="0"/>
              <a:t>ins</a:t>
            </a:r>
            <a:r>
              <a:rPr lang="it-IT" dirty="0" smtClean="0"/>
              <a:t>. Piva </a:t>
            </a:r>
            <a:r>
              <a:rPr lang="it-IT" dirty="0" err="1" smtClean="0"/>
              <a:t>Mariagrazia</a:t>
            </a:r>
            <a:r>
              <a:rPr lang="it-IT" dirty="0" smtClean="0"/>
              <a:t> </a:t>
            </a:r>
            <a:r>
              <a:rPr lang="it-IT" dirty="0" err="1" smtClean="0"/>
              <a:t>a.s.</a:t>
            </a:r>
            <a:r>
              <a:rPr lang="it-IT" dirty="0" smtClean="0"/>
              <a:t> 2017/2018 I.C. "Via di </a:t>
            </a:r>
            <a:r>
              <a:rPr lang="it-IT" dirty="0" err="1" smtClean="0"/>
              <a:t>Casalotti</a:t>
            </a:r>
            <a:r>
              <a:rPr lang="it-IT" dirty="0" smtClean="0"/>
              <a:t> 259"</a:t>
            </a: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/>
            <a:r>
              <a:rPr lang="it-IT" sz="1400" dirty="0" err="1" smtClean="0"/>
              <a:t>Padlet</a:t>
            </a:r>
            <a:r>
              <a:rPr lang="it-IT" sz="1400" dirty="0" smtClean="0"/>
              <a:t> offre </a:t>
            </a:r>
            <a:r>
              <a:rPr lang="it-IT" sz="1400" dirty="0"/>
              <a:t>differenti opzioni di visualizzazione e condivisione: si può rendere privato il </a:t>
            </a:r>
            <a:r>
              <a:rPr lang="it-IT" sz="1400" dirty="0" smtClean="0"/>
              <a:t>nostro </a:t>
            </a:r>
            <a:r>
              <a:rPr lang="it-IT" sz="1400" dirty="0" err="1" smtClean="0"/>
              <a:t>Padlet</a:t>
            </a:r>
            <a:r>
              <a:rPr lang="it-IT" sz="1400" dirty="0"/>
              <a:t>, pubblico, o protetto con una password. Si può condividere il link e permettere </a:t>
            </a:r>
            <a:r>
              <a:rPr lang="it-IT" sz="1400" dirty="0" smtClean="0"/>
              <a:t>a chi </a:t>
            </a:r>
            <a:r>
              <a:rPr lang="it-IT" sz="1400" dirty="0"/>
              <a:t>accede di inserire il proprio post oppure si possono abilitare delle persone </a:t>
            </a:r>
            <a:r>
              <a:rPr lang="it-IT" sz="1400" dirty="0" smtClean="0"/>
              <a:t>specifiche tramite </a:t>
            </a:r>
            <a:r>
              <a:rPr lang="it-IT" sz="1400" dirty="0"/>
              <a:t>a-mail e indicare un moderatore che avrà la possibilità non solo di visualizzare </a:t>
            </a:r>
            <a:r>
              <a:rPr lang="it-IT" sz="1400" dirty="0" smtClean="0"/>
              <a:t>e modificare </a:t>
            </a:r>
            <a:r>
              <a:rPr lang="it-IT" sz="1400" dirty="0"/>
              <a:t>i contenuti del </a:t>
            </a:r>
            <a:r>
              <a:rPr lang="it-IT" sz="1400" dirty="0" err="1"/>
              <a:t>Wall</a:t>
            </a:r>
            <a:r>
              <a:rPr lang="it-IT" sz="1400" dirty="0"/>
              <a:t> ma anche quella di approvare le modifiche </a:t>
            </a:r>
            <a:r>
              <a:rPr lang="it-IT" sz="1400" dirty="0" smtClean="0"/>
              <a:t>apportate dagli </a:t>
            </a:r>
            <a:r>
              <a:rPr lang="it-IT" sz="1400" dirty="0"/>
              <a:t>altri collaboratori. Queste diverse possibilità rendono interessante l'uso di </a:t>
            </a:r>
            <a:r>
              <a:rPr lang="it-IT" sz="1400" dirty="0" err="1" smtClean="0"/>
              <a:t>Padlet</a:t>
            </a:r>
            <a:r>
              <a:rPr lang="it-IT" sz="1400" dirty="0" smtClean="0"/>
              <a:t> nella </a:t>
            </a:r>
            <a:r>
              <a:rPr lang="it-IT" sz="1400" dirty="0"/>
              <a:t>didattica perché consentono di creare gruppi di studenti che lavorino in </a:t>
            </a:r>
            <a:r>
              <a:rPr lang="it-IT" sz="1400" dirty="0" smtClean="0"/>
              <a:t>modalità collaborativa </a:t>
            </a:r>
            <a:r>
              <a:rPr lang="it-IT" sz="1400" dirty="0"/>
              <a:t>e online su un progetto.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755576" y="6111875"/>
            <a:ext cx="7592752" cy="365125"/>
          </a:xfrm>
        </p:spPr>
        <p:txBody>
          <a:bodyPr/>
          <a:lstStyle/>
          <a:p>
            <a:r>
              <a:rPr lang="it-IT" dirty="0" smtClean="0"/>
              <a:t>corso di formazione "Applicazioni per la didattica" </a:t>
            </a:r>
            <a:r>
              <a:rPr lang="it-IT" dirty="0" err="1" smtClean="0"/>
              <a:t>ins</a:t>
            </a:r>
            <a:r>
              <a:rPr lang="it-IT" dirty="0" smtClean="0"/>
              <a:t>. Piva </a:t>
            </a:r>
            <a:r>
              <a:rPr lang="it-IT" dirty="0" err="1" smtClean="0"/>
              <a:t>Mariagrazia</a:t>
            </a:r>
            <a:r>
              <a:rPr lang="it-IT" dirty="0" smtClean="0"/>
              <a:t> </a:t>
            </a:r>
            <a:r>
              <a:rPr lang="it-IT" dirty="0" err="1" smtClean="0"/>
              <a:t>a.s.</a:t>
            </a:r>
            <a:r>
              <a:rPr lang="it-IT" dirty="0" smtClean="0"/>
              <a:t> 2017/2018 I.C. "Via di </a:t>
            </a:r>
            <a:r>
              <a:rPr lang="it-IT" dirty="0" err="1" smtClean="0"/>
              <a:t>Casalotti</a:t>
            </a:r>
            <a:r>
              <a:rPr lang="it-IT" dirty="0" smtClean="0"/>
              <a:t> 259"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1600" dirty="0"/>
              <a:t>L</a:t>
            </a:r>
            <a:r>
              <a:rPr lang="it-IT" sz="1600" dirty="0" smtClean="0"/>
              <a:t>’utilizzo </a:t>
            </a:r>
            <a:r>
              <a:rPr lang="it-IT" sz="1600" dirty="0"/>
              <a:t>è semplice e intuitivo:</a:t>
            </a:r>
          </a:p>
          <a:p>
            <a:pPr>
              <a:buNone/>
            </a:pPr>
            <a:r>
              <a:rPr lang="it-IT" sz="1600" dirty="0" smtClean="0"/>
              <a:t> Accedere al </a:t>
            </a:r>
            <a:r>
              <a:rPr lang="it-IT" sz="1600" dirty="0"/>
              <a:t>sito https://it.padlet.com/ e procedere con la </a:t>
            </a:r>
            <a:r>
              <a:rPr lang="it-IT" sz="1600" dirty="0" smtClean="0"/>
              <a:t>registrazione</a:t>
            </a:r>
          </a:p>
          <a:p>
            <a:pPr>
              <a:buNone/>
            </a:pPr>
            <a:endParaRPr lang="it-IT" sz="1600" dirty="0"/>
          </a:p>
        </p:txBody>
      </p:sp>
      <p:pic>
        <p:nvPicPr>
          <p:cNvPr id="4" name="Immagine 3" descr="registrazio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1268760"/>
            <a:ext cx="6120680" cy="1944216"/>
          </a:xfrm>
          <a:prstGeom prst="rect">
            <a:avLst/>
          </a:prstGeom>
        </p:spPr>
      </p:pic>
      <p:pic>
        <p:nvPicPr>
          <p:cNvPr id="5" name="Immagine 4" descr="acced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3429000"/>
            <a:ext cx="3672408" cy="2805709"/>
          </a:xfrm>
          <a:prstGeom prst="rect">
            <a:avLst/>
          </a:prstGeom>
        </p:spPr>
      </p:pic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95536" y="6309320"/>
            <a:ext cx="7880784" cy="365125"/>
          </a:xfrm>
        </p:spPr>
        <p:txBody>
          <a:bodyPr/>
          <a:lstStyle/>
          <a:p>
            <a:r>
              <a:rPr lang="it-IT" dirty="0" smtClean="0"/>
              <a:t>corso di formazione "Applicazioni per la didattica" </a:t>
            </a:r>
            <a:r>
              <a:rPr lang="it-IT" dirty="0" err="1" smtClean="0"/>
              <a:t>ins</a:t>
            </a:r>
            <a:r>
              <a:rPr lang="it-IT" dirty="0" smtClean="0"/>
              <a:t>. Piva </a:t>
            </a:r>
            <a:r>
              <a:rPr lang="it-IT" dirty="0" err="1" smtClean="0"/>
              <a:t>Mariagrazia</a:t>
            </a:r>
            <a:r>
              <a:rPr lang="it-IT" dirty="0" smtClean="0"/>
              <a:t> </a:t>
            </a:r>
            <a:r>
              <a:rPr lang="it-IT" dirty="0" err="1" smtClean="0"/>
              <a:t>a.s.</a:t>
            </a:r>
            <a:r>
              <a:rPr lang="it-IT" dirty="0" smtClean="0"/>
              <a:t> 2017/2018 I.C. "Via di </a:t>
            </a:r>
            <a:r>
              <a:rPr lang="it-IT" dirty="0" err="1" smtClean="0"/>
              <a:t>Casalotti</a:t>
            </a:r>
            <a:r>
              <a:rPr lang="it-IT" dirty="0" smtClean="0"/>
              <a:t> 259"</a:t>
            </a: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1600" dirty="0" smtClean="0"/>
              <a:t>“Benvenuto</a:t>
            </a:r>
            <a:r>
              <a:rPr lang="it-IT" sz="1600" dirty="0"/>
              <a:t>” nella </a:t>
            </a:r>
            <a:r>
              <a:rPr lang="it-IT" sz="1600" dirty="0" smtClean="0"/>
              <a:t>bacheca, </a:t>
            </a:r>
            <a:r>
              <a:rPr lang="it-IT" sz="1600" dirty="0"/>
              <a:t>che suddivide in spazi specifici sia l’elenco dei </a:t>
            </a:r>
            <a:r>
              <a:rPr lang="it-IT" sz="1600" dirty="0" err="1" smtClean="0"/>
              <a:t>Padlet</a:t>
            </a:r>
            <a:r>
              <a:rPr lang="it-IT" sz="1600" dirty="0" smtClean="0"/>
              <a:t> già </a:t>
            </a:r>
            <a:r>
              <a:rPr lang="it-IT" sz="1600" dirty="0"/>
              <a:t>creati sia tutto quello che è stato inserito: collaboratori, </a:t>
            </a:r>
            <a:r>
              <a:rPr lang="it-IT" sz="1600" dirty="0" err="1"/>
              <a:t>files</a:t>
            </a:r>
            <a:r>
              <a:rPr lang="it-IT" sz="1600" dirty="0"/>
              <a:t>, collegamenti … </a:t>
            </a:r>
            <a:r>
              <a:rPr lang="it-IT" sz="1600" dirty="0" smtClean="0"/>
              <a:t>inoltre in Attività </a:t>
            </a:r>
            <a:r>
              <a:rPr lang="it-IT" sz="1600" dirty="0"/>
              <a:t>sono raggruppate le informazioni riguardanti l’avvenuto inserimento di post</a:t>
            </a:r>
            <a:r>
              <a:rPr lang="it-IT" sz="1600" dirty="0" smtClean="0"/>
              <a:t>.</a:t>
            </a:r>
          </a:p>
          <a:p>
            <a:endParaRPr lang="it-IT" sz="1600" dirty="0" smtClean="0"/>
          </a:p>
          <a:p>
            <a:endParaRPr lang="it-IT" sz="1600" dirty="0" smtClean="0"/>
          </a:p>
          <a:p>
            <a:endParaRPr lang="it-IT" sz="1600" dirty="0" smtClean="0"/>
          </a:p>
          <a:p>
            <a:endParaRPr lang="it-IT" sz="1600" dirty="0" smtClean="0"/>
          </a:p>
          <a:p>
            <a:endParaRPr lang="it-IT" sz="1600" dirty="0" smtClean="0"/>
          </a:p>
          <a:p>
            <a:endParaRPr lang="it-IT" sz="1600" dirty="0" smtClean="0"/>
          </a:p>
          <a:p>
            <a:pPr>
              <a:buNone/>
            </a:pPr>
            <a:endParaRPr lang="it-IT" sz="1600" dirty="0" smtClean="0"/>
          </a:p>
          <a:p>
            <a:pPr>
              <a:buNone/>
            </a:pPr>
            <a:r>
              <a:rPr lang="it-IT" sz="1600" dirty="0" smtClean="0"/>
              <a:t>Clicca sul pulsante “crea nuovo </a:t>
            </a:r>
            <a:r>
              <a:rPr lang="it-IT" sz="1600" dirty="0" err="1" smtClean="0"/>
              <a:t>padlet</a:t>
            </a:r>
            <a:r>
              <a:rPr lang="it-IT" sz="1600" dirty="0" smtClean="0"/>
              <a:t>”</a:t>
            </a:r>
            <a:endParaRPr lang="it-IT" sz="1600" dirty="0"/>
          </a:p>
        </p:txBody>
      </p:sp>
      <p:pic>
        <p:nvPicPr>
          <p:cNvPr id="4" name="Immagine 3" descr="bachec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1772816"/>
            <a:ext cx="7135221" cy="1686160"/>
          </a:xfrm>
          <a:prstGeom prst="rect">
            <a:avLst/>
          </a:prstGeom>
        </p:spPr>
      </p:pic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539552" y="6111875"/>
            <a:ext cx="7808776" cy="365125"/>
          </a:xfrm>
        </p:spPr>
        <p:txBody>
          <a:bodyPr/>
          <a:lstStyle/>
          <a:p>
            <a:r>
              <a:rPr lang="it-IT" dirty="0" smtClean="0"/>
              <a:t>corso di formazione "Applicazioni per la didattica" </a:t>
            </a:r>
            <a:r>
              <a:rPr lang="it-IT" dirty="0" err="1" smtClean="0"/>
              <a:t>ins</a:t>
            </a:r>
            <a:r>
              <a:rPr lang="it-IT" dirty="0" smtClean="0"/>
              <a:t>. Piva </a:t>
            </a:r>
            <a:r>
              <a:rPr lang="it-IT" dirty="0" err="1" smtClean="0"/>
              <a:t>Mariagrazia</a:t>
            </a:r>
            <a:r>
              <a:rPr lang="it-IT" dirty="0" smtClean="0"/>
              <a:t> </a:t>
            </a:r>
            <a:r>
              <a:rPr lang="it-IT" dirty="0" err="1" smtClean="0"/>
              <a:t>a.s.</a:t>
            </a:r>
            <a:r>
              <a:rPr lang="it-IT" dirty="0" smtClean="0"/>
              <a:t> 2017/2018 I.C. "Via di </a:t>
            </a:r>
            <a:r>
              <a:rPr lang="it-IT" dirty="0" err="1" smtClean="0"/>
              <a:t>Casalotti</a:t>
            </a:r>
            <a:r>
              <a:rPr lang="it-IT" dirty="0" smtClean="0"/>
              <a:t> 259"</a:t>
            </a: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testo 8"/>
          <p:cNvSpPr>
            <a:spLocks noGrp="1"/>
          </p:cNvSpPr>
          <p:nvPr>
            <p:ph type="body" idx="2"/>
          </p:nvPr>
        </p:nvSpPr>
        <p:spPr>
          <a:xfrm>
            <a:off x="457200" y="548681"/>
            <a:ext cx="3008313" cy="1512168"/>
          </a:xfrm>
        </p:spPr>
        <p:txBody>
          <a:bodyPr>
            <a:normAutofit/>
          </a:bodyPr>
          <a:lstStyle/>
          <a:p>
            <a:r>
              <a:rPr lang="it-IT" dirty="0" smtClean="0"/>
              <a:t>Selezionare la modalità per organizzare i post: se clicchi su “Anteprima” potrai visualizzare e scegliere la modalità che meglio si presta ad organizzare i tuoi contenuti </a:t>
            </a:r>
            <a:endParaRPr lang="it-IT" dirty="0"/>
          </a:p>
        </p:txBody>
      </p:sp>
      <p:pic>
        <p:nvPicPr>
          <p:cNvPr id="10" name="Segnaposto contenuto 9" descr="muro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491880" y="404664"/>
            <a:ext cx="5111750" cy="1939793"/>
          </a:xfrm>
        </p:spPr>
      </p:pic>
      <p:sp>
        <p:nvSpPr>
          <p:cNvPr id="12" name="CasellaDiTesto 11"/>
          <p:cNvSpPr txBox="1"/>
          <p:nvPr/>
        </p:nvSpPr>
        <p:spPr>
          <a:xfrm>
            <a:off x="395536" y="2420889"/>
            <a:ext cx="547260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Si apre il tuo </a:t>
            </a:r>
            <a:r>
              <a:rPr lang="it-IT" sz="1400" dirty="0" err="1" smtClean="0"/>
              <a:t>padlet</a:t>
            </a:r>
            <a:r>
              <a:rPr lang="it-IT" sz="1400" dirty="0" smtClean="0"/>
              <a:t>: avrà un titolo di </a:t>
            </a:r>
            <a:r>
              <a:rPr lang="it-IT" sz="1400" dirty="0" err="1" smtClean="0"/>
              <a:t>defoult</a:t>
            </a:r>
            <a:r>
              <a:rPr lang="it-IT" sz="1400" dirty="0" smtClean="0"/>
              <a:t> che potrai cambiare digitando il tuo titolo nella finestra a destra. Potrai aggiungere una breve descrizione del tuo </a:t>
            </a:r>
            <a:r>
              <a:rPr lang="it-IT" sz="1400" dirty="0" err="1" smtClean="0"/>
              <a:t>padlet</a:t>
            </a:r>
            <a:r>
              <a:rPr lang="it-IT" sz="1400" dirty="0" smtClean="0"/>
              <a:t>. Scorrendo verso il basso potrai scegliere il “wallpaper”, ovvero lo sfondo: scorrere l’elenco dei diversi motivi proposti e cliccare su quello preferito. Se clicchi su Altro si aprirà una nuova finestra con altri sfondi e avrai la possibilità di aggiungere una tua immagine. In ogni momento, semplicemente cliccando in alto su Modifica, potrai cambiare il </a:t>
            </a:r>
            <a:r>
              <a:rPr lang="it-IT" sz="1400" dirty="0" err="1" smtClean="0"/>
              <a:t>wallaper</a:t>
            </a:r>
            <a:r>
              <a:rPr lang="it-IT" sz="1400" dirty="0" smtClean="0"/>
              <a:t>, il titolo e la descrizione . Potrai abbinare un’icona al tuo </a:t>
            </a:r>
            <a:r>
              <a:rPr lang="it-IT" sz="1400" dirty="0" err="1" smtClean="0"/>
              <a:t>padlet</a:t>
            </a:r>
            <a:r>
              <a:rPr lang="it-IT" sz="1400" dirty="0" smtClean="0"/>
              <a:t> che si collocherà a sinistra. Scorrendo ancora, apparirà l’indirizzo del </a:t>
            </a:r>
            <a:r>
              <a:rPr lang="it-IT" sz="1400" dirty="0" err="1" smtClean="0"/>
              <a:t>padlet</a:t>
            </a:r>
            <a:r>
              <a:rPr lang="it-IT" sz="1400" dirty="0" smtClean="0"/>
              <a:t>.</a:t>
            </a:r>
          </a:p>
        </p:txBody>
      </p:sp>
      <p:pic>
        <p:nvPicPr>
          <p:cNvPr id="13" name="Immagine 12" descr="Cattur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72200" y="2469882"/>
            <a:ext cx="2448272" cy="4114107"/>
          </a:xfrm>
          <a:prstGeom prst="rect">
            <a:avLst/>
          </a:prstGeom>
        </p:spPr>
      </p:pic>
      <p:pic>
        <p:nvPicPr>
          <p:cNvPr id="14" name="Immagine 13" descr="icon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11960" y="5013176"/>
            <a:ext cx="1805211" cy="1296324"/>
          </a:xfrm>
          <a:prstGeom prst="rect">
            <a:avLst/>
          </a:prstGeom>
        </p:spPr>
      </p:pic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>
          <a:xfrm>
            <a:off x="467544" y="6381328"/>
            <a:ext cx="7880784" cy="365125"/>
          </a:xfrm>
        </p:spPr>
        <p:txBody>
          <a:bodyPr/>
          <a:lstStyle/>
          <a:p>
            <a:r>
              <a:rPr lang="it-IT" dirty="0" smtClean="0"/>
              <a:t>corso di formazione "Applicazioni per la didattica" </a:t>
            </a:r>
            <a:r>
              <a:rPr lang="it-IT" dirty="0" err="1" smtClean="0"/>
              <a:t>ins</a:t>
            </a:r>
            <a:r>
              <a:rPr lang="it-IT" dirty="0" smtClean="0"/>
              <a:t>. Piva </a:t>
            </a:r>
            <a:r>
              <a:rPr lang="it-IT" dirty="0" err="1" smtClean="0"/>
              <a:t>Mariagrazia</a:t>
            </a:r>
            <a:r>
              <a:rPr lang="it-IT" dirty="0" smtClean="0"/>
              <a:t> </a:t>
            </a:r>
            <a:r>
              <a:rPr lang="it-IT" dirty="0" err="1" smtClean="0"/>
              <a:t>a.s.</a:t>
            </a:r>
            <a:r>
              <a:rPr lang="it-IT" dirty="0" smtClean="0"/>
              <a:t> 2017/2018 I.C. "Via di </a:t>
            </a:r>
            <a:r>
              <a:rPr lang="it-IT" dirty="0" err="1" smtClean="0"/>
              <a:t>Casalotti</a:t>
            </a:r>
            <a:r>
              <a:rPr lang="it-IT" dirty="0" smtClean="0"/>
              <a:t> 259"</a:t>
            </a: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1600" dirty="0" smtClean="0"/>
              <a:t> </a:t>
            </a:r>
          </a:p>
          <a:p>
            <a:pPr>
              <a:buNone/>
            </a:pPr>
            <a:endParaRPr lang="it-IT" sz="1600" dirty="0" smtClean="0"/>
          </a:p>
          <a:p>
            <a:pPr>
              <a:buNone/>
            </a:pPr>
            <a:endParaRPr lang="it-IT" sz="1600" dirty="0" smtClean="0"/>
          </a:p>
          <a:p>
            <a:pPr>
              <a:buNone/>
            </a:pPr>
            <a:endParaRPr lang="it-IT" sz="1600" dirty="0" smtClean="0"/>
          </a:p>
          <a:p>
            <a:pPr>
              <a:buNone/>
            </a:pPr>
            <a:r>
              <a:rPr lang="it-IT" sz="1600" dirty="0" smtClean="0"/>
              <a:t>Cliccando su AVANTI potrò scegliere le impostazioni per la privacy:</a:t>
            </a:r>
          </a:p>
          <a:p>
            <a:pPr>
              <a:buNone/>
            </a:pPr>
            <a:r>
              <a:rPr lang="it-IT" sz="1600" dirty="0" smtClean="0"/>
              <a:t>Privato</a:t>
            </a:r>
          </a:p>
          <a:p>
            <a:pPr>
              <a:buNone/>
            </a:pPr>
            <a:r>
              <a:rPr lang="it-IT" sz="1600" dirty="0" smtClean="0"/>
              <a:t>Protetto da password </a:t>
            </a:r>
          </a:p>
          <a:p>
            <a:pPr>
              <a:buNone/>
            </a:pPr>
            <a:r>
              <a:rPr lang="it-IT" sz="1600" dirty="0" smtClean="0"/>
              <a:t>Segreto </a:t>
            </a:r>
          </a:p>
          <a:p>
            <a:pPr>
              <a:buNone/>
            </a:pPr>
            <a:r>
              <a:rPr lang="it-IT" sz="1600" dirty="0" smtClean="0"/>
              <a:t>Pubblico </a:t>
            </a:r>
          </a:p>
          <a:p>
            <a:pPr>
              <a:buNone/>
            </a:pPr>
            <a:r>
              <a:rPr lang="it-IT" sz="1600" dirty="0" smtClean="0"/>
              <a:t>Puoi aggiungere i nominativi di chi potrà collaborare </a:t>
            </a:r>
          </a:p>
          <a:p>
            <a:pPr>
              <a:buNone/>
            </a:pPr>
            <a:r>
              <a:rPr lang="it-IT" sz="1600" dirty="0" smtClean="0"/>
              <a:t>o modificare il tuo </a:t>
            </a:r>
            <a:r>
              <a:rPr lang="it-IT" sz="1600" dirty="0" err="1" smtClean="0"/>
              <a:t>padlet</a:t>
            </a:r>
            <a:r>
              <a:rPr lang="it-IT" sz="1600" dirty="0" smtClean="0"/>
              <a:t>.</a:t>
            </a:r>
          </a:p>
          <a:p>
            <a:pPr>
              <a:buNone/>
            </a:pPr>
            <a:endParaRPr lang="it-IT" sz="1600" dirty="0" smtClean="0"/>
          </a:p>
          <a:p>
            <a:pPr>
              <a:buNone/>
            </a:pPr>
            <a:endParaRPr lang="it-IT" sz="1600" dirty="0"/>
          </a:p>
        </p:txBody>
      </p:sp>
      <p:pic>
        <p:nvPicPr>
          <p:cNvPr id="4" name="Immagine 3" descr="impostazioni privac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28184" y="1916832"/>
            <a:ext cx="2085300" cy="3600400"/>
          </a:xfrm>
          <a:prstGeom prst="rect">
            <a:avLst/>
          </a:prstGeom>
        </p:spPr>
      </p:pic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67544" y="6111875"/>
            <a:ext cx="7880784" cy="365125"/>
          </a:xfrm>
        </p:spPr>
        <p:txBody>
          <a:bodyPr/>
          <a:lstStyle/>
          <a:p>
            <a:r>
              <a:rPr lang="it-IT" dirty="0" smtClean="0"/>
              <a:t>corso di formazione "Applicazioni per la didattica" </a:t>
            </a:r>
            <a:r>
              <a:rPr lang="it-IT" dirty="0" err="1" smtClean="0"/>
              <a:t>ins</a:t>
            </a:r>
            <a:r>
              <a:rPr lang="it-IT" dirty="0" smtClean="0"/>
              <a:t>. Piva </a:t>
            </a:r>
            <a:r>
              <a:rPr lang="it-IT" dirty="0" err="1" smtClean="0"/>
              <a:t>Mariagrazia</a:t>
            </a:r>
            <a:r>
              <a:rPr lang="it-IT" dirty="0" smtClean="0"/>
              <a:t> </a:t>
            </a:r>
            <a:r>
              <a:rPr lang="it-IT" dirty="0" err="1" smtClean="0"/>
              <a:t>a.s.</a:t>
            </a:r>
            <a:r>
              <a:rPr lang="it-IT" dirty="0" smtClean="0"/>
              <a:t> 2017/2018 I.C. "Via di </a:t>
            </a:r>
            <a:r>
              <a:rPr lang="it-IT" dirty="0" err="1" smtClean="0"/>
              <a:t>Casalotti</a:t>
            </a:r>
            <a:r>
              <a:rPr lang="it-IT" dirty="0" smtClean="0"/>
              <a:t> 259"</a:t>
            </a: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323528" y="332656"/>
            <a:ext cx="8373616" cy="61206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1600" dirty="0" smtClean="0"/>
              <a:t>Clicca su AVANTI e siamo pronti per inserire i post</a:t>
            </a:r>
          </a:p>
          <a:p>
            <a:pPr>
              <a:buNone/>
            </a:pPr>
            <a:r>
              <a:rPr lang="it-IT" sz="1600" dirty="0" smtClean="0"/>
              <a:t>Doppio click e inseriamo in libertà</a:t>
            </a:r>
          </a:p>
          <a:p>
            <a:pPr>
              <a:buNone/>
            </a:pPr>
            <a:endParaRPr lang="it-IT" sz="1600" dirty="0" smtClean="0"/>
          </a:p>
          <a:p>
            <a:pPr>
              <a:buNone/>
            </a:pPr>
            <a:endParaRPr lang="it-IT" sz="1600" dirty="0" smtClean="0"/>
          </a:p>
          <a:p>
            <a:pPr>
              <a:buNone/>
            </a:pPr>
            <a:endParaRPr lang="it-IT" sz="1600" dirty="0" smtClean="0"/>
          </a:p>
          <a:p>
            <a:pPr>
              <a:buNone/>
            </a:pPr>
            <a:endParaRPr lang="it-IT" sz="1600" dirty="0" smtClean="0"/>
          </a:p>
          <a:p>
            <a:pPr>
              <a:buNone/>
            </a:pPr>
            <a:endParaRPr lang="it-IT" sz="1600" dirty="0" smtClean="0"/>
          </a:p>
          <a:p>
            <a:pPr>
              <a:buNone/>
            </a:pPr>
            <a:endParaRPr lang="it-IT" sz="1600" dirty="0" smtClean="0"/>
          </a:p>
          <a:p>
            <a:pPr>
              <a:buNone/>
            </a:pPr>
            <a:endParaRPr lang="it-IT" sz="1600" dirty="0" smtClean="0"/>
          </a:p>
          <a:p>
            <a:pPr>
              <a:buNone/>
            </a:pPr>
            <a:r>
              <a:rPr lang="it-IT" sz="1600" dirty="0" smtClean="0"/>
              <a:t>    La prima riga del post è per il titolo, mentre poi posso inserire una breve descrizione dei contenuti. Il simbolo del cestino mi consente di eliminare il post.</a:t>
            </a:r>
          </a:p>
          <a:p>
            <a:pPr>
              <a:buNone/>
            </a:pPr>
            <a:endParaRPr lang="it-IT" sz="1600" dirty="0" smtClean="0"/>
          </a:p>
          <a:p>
            <a:pPr>
              <a:buNone/>
            </a:pPr>
            <a:endParaRPr lang="it-IT" sz="1600" dirty="0" smtClean="0"/>
          </a:p>
          <a:p>
            <a:pPr>
              <a:buNone/>
            </a:pPr>
            <a:endParaRPr lang="it-IT" sz="1600" dirty="0" smtClean="0"/>
          </a:p>
          <a:p>
            <a:pPr>
              <a:buNone/>
            </a:pPr>
            <a:endParaRPr lang="it-IT" sz="1600" dirty="0" smtClean="0"/>
          </a:p>
          <a:p>
            <a:pPr>
              <a:buNone/>
            </a:pPr>
            <a:endParaRPr lang="it-IT" sz="1600" dirty="0" smtClean="0"/>
          </a:p>
          <a:p>
            <a:pPr>
              <a:buNone/>
            </a:pPr>
            <a:endParaRPr lang="it-IT" sz="1600" dirty="0" smtClean="0"/>
          </a:p>
          <a:p>
            <a:pPr>
              <a:buNone/>
            </a:pPr>
            <a:endParaRPr lang="it-IT" sz="1600" dirty="0" smtClean="0"/>
          </a:p>
          <a:p>
            <a:pPr>
              <a:buNone/>
            </a:pPr>
            <a:endParaRPr lang="it-IT" sz="1600" dirty="0"/>
          </a:p>
        </p:txBody>
      </p:sp>
      <p:pic>
        <p:nvPicPr>
          <p:cNvPr id="7" name="Immagine 6" descr="pronti per i pos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1268760"/>
            <a:ext cx="2088232" cy="1368152"/>
          </a:xfrm>
          <a:prstGeom prst="rect">
            <a:avLst/>
          </a:prstGeom>
        </p:spPr>
      </p:pic>
      <p:pic>
        <p:nvPicPr>
          <p:cNvPr id="9" name="Immagine 8" descr="Cattur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99792" y="3933056"/>
            <a:ext cx="2520280" cy="1430429"/>
          </a:xfrm>
          <a:prstGeom prst="rect">
            <a:avLst/>
          </a:prstGeom>
        </p:spPr>
      </p:pic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95536" y="6381328"/>
            <a:ext cx="7736768" cy="365125"/>
          </a:xfrm>
        </p:spPr>
        <p:txBody>
          <a:bodyPr/>
          <a:lstStyle/>
          <a:p>
            <a:r>
              <a:rPr lang="it-IT" dirty="0" smtClean="0"/>
              <a:t>corso di formazione "Applicazioni per la didattica" </a:t>
            </a:r>
            <a:r>
              <a:rPr lang="it-IT" dirty="0" err="1" smtClean="0"/>
              <a:t>ins</a:t>
            </a:r>
            <a:r>
              <a:rPr lang="it-IT" dirty="0" smtClean="0"/>
              <a:t>. Piva </a:t>
            </a:r>
            <a:r>
              <a:rPr lang="it-IT" dirty="0" err="1" smtClean="0"/>
              <a:t>Mariagrazia</a:t>
            </a:r>
            <a:r>
              <a:rPr lang="it-IT" dirty="0" smtClean="0"/>
              <a:t> </a:t>
            </a:r>
            <a:r>
              <a:rPr lang="it-IT" dirty="0" err="1" smtClean="0"/>
              <a:t>a.s.</a:t>
            </a:r>
            <a:r>
              <a:rPr lang="it-IT" dirty="0" smtClean="0"/>
              <a:t> 2017/2018 I.C. "Via di </a:t>
            </a:r>
            <a:r>
              <a:rPr lang="it-IT" dirty="0" err="1" smtClean="0"/>
              <a:t>Casalotti</a:t>
            </a:r>
            <a:r>
              <a:rPr lang="it-IT" dirty="0" smtClean="0"/>
              <a:t> 259"</a:t>
            </a: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post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55776" y="1340768"/>
            <a:ext cx="3458058" cy="1390844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1043608" y="2924944"/>
            <a:ext cx="712879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it-IT" dirty="0" smtClean="0"/>
              <a:t>I simboli in basso al post indicano le diverse opzioni per gli allegati:</a:t>
            </a:r>
          </a:p>
          <a:p>
            <a:pPr>
              <a:buNone/>
            </a:pPr>
            <a:r>
              <a:rPr lang="it-IT" dirty="0" smtClean="0"/>
              <a:t>1- collegamento a qualsiasi link (siti, servizi online, video)</a:t>
            </a:r>
          </a:p>
          <a:p>
            <a:pPr>
              <a:buNone/>
            </a:pPr>
            <a:r>
              <a:rPr lang="it-IT" dirty="0" smtClean="0"/>
              <a:t>2- caricamento di </a:t>
            </a:r>
            <a:r>
              <a:rPr lang="it-IT" dirty="0" err="1" smtClean="0"/>
              <a:t>files</a:t>
            </a:r>
            <a:r>
              <a:rPr lang="it-IT" dirty="0" smtClean="0"/>
              <a:t> (word, pdf, mp3…) con la procedura di upload</a:t>
            </a:r>
          </a:p>
          <a:p>
            <a:pPr>
              <a:buNone/>
            </a:pPr>
            <a:r>
              <a:rPr lang="it-IT" dirty="0" smtClean="0"/>
              <a:t>3- inserimento di foto istantanea da webcam</a:t>
            </a:r>
          </a:p>
          <a:p>
            <a:pPr>
              <a:buNone/>
            </a:pPr>
            <a:r>
              <a:rPr lang="it-IT" dirty="0" smtClean="0"/>
              <a:t>L’utente che ha i permessi di inserire i post non potrà più modificarli o eliminarli dopo essere uscito dal </a:t>
            </a:r>
            <a:r>
              <a:rPr lang="it-IT" dirty="0" err="1" smtClean="0"/>
              <a:t>Padlet</a:t>
            </a:r>
            <a:r>
              <a:rPr lang="it-IT" dirty="0" smtClean="0"/>
              <a:t>, mentre l’Amministratore potrà intervenire su tutti i post in ogni momento.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611560" y="6111875"/>
            <a:ext cx="7736768" cy="365125"/>
          </a:xfrm>
        </p:spPr>
        <p:txBody>
          <a:bodyPr/>
          <a:lstStyle/>
          <a:p>
            <a:r>
              <a:rPr lang="it-IT" dirty="0" smtClean="0"/>
              <a:t>corso di formazione "Applicazioni per la didattica" </a:t>
            </a:r>
            <a:r>
              <a:rPr lang="it-IT" dirty="0" err="1" smtClean="0"/>
              <a:t>ins</a:t>
            </a:r>
            <a:r>
              <a:rPr lang="it-IT" dirty="0" smtClean="0"/>
              <a:t>. Piva </a:t>
            </a:r>
            <a:r>
              <a:rPr lang="it-IT" dirty="0" err="1" smtClean="0"/>
              <a:t>Mariagrazia</a:t>
            </a:r>
            <a:r>
              <a:rPr lang="it-IT" dirty="0" smtClean="0"/>
              <a:t> </a:t>
            </a:r>
            <a:r>
              <a:rPr lang="it-IT" dirty="0" err="1" smtClean="0"/>
              <a:t>a.s.</a:t>
            </a:r>
            <a:r>
              <a:rPr lang="it-IT" dirty="0" smtClean="0"/>
              <a:t> 2017/2018 I.C. "Via di </a:t>
            </a:r>
            <a:r>
              <a:rPr lang="it-IT" dirty="0" err="1" smtClean="0"/>
              <a:t>Casalotti</a:t>
            </a:r>
            <a:r>
              <a:rPr lang="it-IT" dirty="0" smtClean="0"/>
              <a:t> 259"</a:t>
            </a:r>
            <a:endParaRPr lang="it-I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tro">
  <a:themeElements>
    <a:clrScheme name="Astr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tr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t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120</TotalTime>
  <Words>943</Words>
  <Application>Microsoft Office PowerPoint</Application>
  <PresentationFormat>Presentazione su schermo (4:3)</PresentationFormat>
  <Paragraphs>68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Astro</vt:lpstr>
      <vt:lpstr>PADLET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padlet</dc:title>
  <dc:creator>Mariagrazia Piva</dc:creator>
  <cp:lastModifiedBy>Mariagrazia Piva</cp:lastModifiedBy>
  <cp:revision>14</cp:revision>
  <dcterms:created xsi:type="dcterms:W3CDTF">2017-10-23T19:27:25Z</dcterms:created>
  <dcterms:modified xsi:type="dcterms:W3CDTF">2017-10-23T21:31:11Z</dcterms:modified>
</cp:coreProperties>
</file>